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Esta Shaffer" initials="DS" lastIdx="1" clrIdx="0">
    <p:extLst>
      <p:ext uri="{19B8F6BF-5375-455C-9EA6-DF929625EA0E}">
        <p15:presenceInfo xmlns:p15="http://schemas.microsoft.com/office/powerpoint/2012/main" userId="DeEsta Shaf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2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8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4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5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5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4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1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9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1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0B76-7935-4ADE-B3E8-12565D90E83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09187-C910-43DC-9E90-84F4F2AAE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8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C1FB0C-34D0-4140-8B15-0DE87ACB0930}"/>
              </a:ext>
            </a:extLst>
          </p:cNvPr>
          <p:cNvSpPr/>
          <p:nvPr/>
        </p:nvSpPr>
        <p:spPr>
          <a:xfrm>
            <a:off x="128016" y="772682"/>
            <a:ext cx="65836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/>
              <a:t>Rainbows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sz="2000" dirty="0"/>
              <a:t>A rainbow is a multi-color arc that forms in the sky. Rainbows are a phenomena caused by refraction, light reflection and dispersion in water droplets. A rainbow happens when it is raining in one part of the sky and sunny in another. A primary rainbow typically appears right after a rainstorm. </a:t>
            </a:r>
          </a:p>
          <a:p>
            <a:endParaRPr lang="en-US" sz="2000" dirty="0"/>
          </a:p>
          <a:p>
            <a:r>
              <a:rPr lang="en-US" sz="2000" dirty="0"/>
              <a:t>	No two people see the same rainbow. A person standing next to you is standing in a slightly different spot and sees the rainbow different because they see different raindrops. On the ground, we only see a semi-circle rainbow but from very high up, such as on an airplane, you can see a rainbow in a complete circle. A rainbow is not an object. You cannot touch a rainbow. </a:t>
            </a:r>
          </a:p>
          <a:p>
            <a:endParaRPr lang="en-US" sz="2000" dirty="0"/>
          </a:p>
          <a:p>
            <a:r>
              <a:rPr lang="en-US" sz="2000" dirty="0"/>
              <a:t>	Sir Isaac Newton identified the seven colors in a rainbow. A good way to remember the colors of the rainbow is ROY G BIV. This stands for red, orange, yellow, green, blue, indigo and violet. </a:t>
            </a:r>
          </a:p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52221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2A28BD-D185-4361-84BB-0F6119B91365}"/>
              </a:ext>
            </a:extLst>
          </p:cNvPr>
          <p:cNvSpPr txBox="1"/>
          <p:nvPr/>
        </p:nvSpPr>
        <p:spPr>
          <a:xfrm>
            <a:off x="204537" y="276726"/>
            <a:ext cx="1985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3F774C-4E20-4C50-B312-F9F70BDEF188}"/>
              </a:ext>
            </a:extLst>
          </p:cNvPr>
          <p:cNvCxnSpPr/>
          <p:nvPr/>
        </p:nvCxnSpPr>
        <p:spPr>
          <a:xfrm>
            <a:off x="1058778" y="618348"/>
            <a:ext cx="39222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6423A3-6602-4238-AE1E-DE282838BFF1}"/>
              </a:ext>
            </a:extLst>
          </p:cNvPr>
          <p:cNvSpPr txBox="1"/>
          <p:nvPr/>
        </p:nvSpPr>
        <p:spPr>
          <a:xfrm>
            <a:off x="126330" y="896166"/>
            <a:ext cx="6605337" cy="837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What is this paragraph about?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      a. Rabbit         	  	b. Rainbow	         c. Clouds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2. When does a rainbow happen?</a:t>
            </a:r>
          </a:p>
          <a:p>
            <a:r>
              <a:rPr lang="en-US" dirty="0"/>
              <a:t>      a. At night                 	 b. In morning		c. After a rainstorm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3. What shape do we  see the rainbow from the ground?</a:t>
            </a:r>
          </a:p>
          <a:p>
            <a:r>
              <a:rPr lang="en-US" dirty="0"/>
              <a:t>       a. Square 			b. Triangle			c. Semi-Circle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4. Can you touch a rainbow? </a:t>
            </a:r>
          </a:p>
          <a:p>
            <a:r>
              <a:rPr lang="en-US" dirty="0"/>
              <a:t>      a. Yes 				b. No   	   		c.    In the sky            </a:t>
            </a:r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5. Can you name the 7 colors of the rainbow?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4229B43-A4FA-40FC-B998-F685D9150EC5}"/>
              </a:ext>
            </a:extLst>
          </p:cNvPr>
          <p:cNvCxnSpPr/>
          <p:nvPr/>
        </p:nvCxnSpPr>
        <p:spPr>
          <a:xfrm>
            <a:off x="0" y="2466474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47EE1E9-3E17-4C99-8228-D2B8D2A56BDF}"/>
              </a:ext>
            </a:extLst>
          </p:cNvPr>
          <p:cNvCxnSpPr/>
          <p:nvPr/>
        </p:nvCxnSpPr>
        <p:spPr>
          <a:xfrm>
            <a:off x="-1" y="3924464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E125706-DC77-46F7-AD54-89E0855416CF}"/>
              </a:ext>
            </a:extLst>
          </p:cNvPr>
          <p:cNvCxnSpPr/>
          <p:nvPr/>
        </p:nvCxnSpPr>
        <p:spPr>
          <a:xfrm>
            <a:off x="0" y="5577265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EAE715B-0746-473E-B9B1-4280AB84B880}"/>
              </a:ext>
            </a:extLst>
          </p:cNvPr>
          <p:cNvCxnSpPr>
            <a:cxnSpLocks/>
          </p:cNvCxnSpPr>
          <p:nvPr/>
        </p:nvCxnSpPr>
        <p:spPr>
          <a:xfrm flipV="1">
            <a:off x="-16851" y="7095333"/>
            <a:ext cx="685800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9A9EDE69-8816-4BCE-80C5-C06F3AF63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90" y="1801088"/>
            <a:ext cx="957376" cy="5404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6B2781-9462-4664-876B-CBB8838D8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1073" y="4777226"/>
            <a:ext cx="1028700" cy="7143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EC36396-C4C3-42DC-95DD-9678725D70F4}"/>
              </a:ext>
            </a:extLst>
          </p:cNvPr>
          <p:cNvSpPr/>
          <p:nvPr/>
        </p:nvSpPr>
        <p:spPr>
          <a:xfrm>
            <a:off x="780855" y="4812948"/>
            <a:ext cx="647129" cy="5436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566D898-FAE2-42EA-B25B-573B9FDB6679}"/>
              </a:ext>
            </a:extLst>
          </p:cNvPr>
          <p:cNvSpPr/>
          <p:nvPr/>
        </p:nvSpPr>
        <p:spPr>
          <a:xfrm>
            <a:off x="2781869" y="4856373"/>
            <a:ext cx="647129" cy="54368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695703D-66D8-4A06-9564-6DAC1AF98F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309" y="3155401"/>
            <a:ext cx="754938" cy="6440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9D097F-F6E0-49ED-AE4E-C58E13F6B9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289" y="3108256"/>
            <a:ext cx="876287" cy="69115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0B04D8C-F135-4017-8168-EBC50B509E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737" y="3216269"/>
            <a:ext cx="647129" cy="67815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20F6260-2681-4093-A295-1B7D971620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8980" y="1758279"/>
            <a:ext cx="1058497" cy="6781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19E77D3-3ED5-42B8-AFC0-8FA704453E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64343" y="1752109"/>
            <a:ext cx="727386" cy="62883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8BB26BA-7DA0-4DFD-9471-90F91D0F6D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62925" y="6170584"/>
            <a:ext cx="1428751" cy="8143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5A3391-A247-419F-9F3D-D61FC6D8E2E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43725" y="6137178"/>
            <a:ext cx="876287" cy="87213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2F4DC96-898C-42B6-A09A-D513A5D1E7C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0573" y="6181444"/>
            <a:ext cx="811502" cy="80740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E821EBD-40EF-43D0-AC8A-79135A876D67}"/>
              </a:ext>
            </a:extLst>
          </p:cNvPr>
          <p:cNvSpPr txBox="1"/>
          <p:nvPr/>
        </p:nvSpPr>
        <p:spPr>
          <a:xfrm>
            <a:off x="300789" y="7603958"/>
            <a:ext cx="6430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R- 			O- 				Y- 				G-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B- 			I-				V-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6AF9BC0-1D5B-46FB-A4DE-45FE48A1402E}"/>
              </a:ext>
            </a:extLst>
          </p:cNvPr>
          <p:cNvCxnSpPr/>
          <p:nvPr/>
        </p:nvCxnSpPr>
        <p:spPr>
          <a:xfrm>
            <a:off x="580090" y="7904747"/>
            <a:ext cx="1080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DCB47EF8-B1D7-4AA9-8D6C-F478E7FAB5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18703" y="7913731"/>
            <a:ext cx="1091279" cy="609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38DCEEC-509D-4325-8A25-15FDD3173C2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23896" y="7913731"/>
            <a:ext cx="1091279" cy="60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D5EAE38-AABE-4C8A-BE68-21D17F63636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03554" y="7926522"/>
            <a:ext cx="1091279" cy="609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09CD2A3-36BB-4CA2-8F45-3462BA8E53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0090" y="8742037"/>
            <a:ext cx="1091279" cy="609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FDF5FF51-85C8-45EA-AD50-4EEC7105190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14153" y="8742037"/>
            <a:ext cx="1091279" cy="609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CF73048-DAF8-4882-A8E9-FFC6AB6229E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89794" y="8735940"/>
            <a:ext cx="1091279" cy="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2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2254</TotalTime>
  <Words>326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DeEsta Shaffer</dc:creator>
  <cp:lastModifiedBy>DeEsta Shaffer</cp:lastModifiedBy>
  <cp:revision>23</cp:revision>
  <cp:lastPrinted>2020-03-05T15:55:37Z</cp:lastPrinted>
  <dcterms:created xsi:type="dcterms:W3CDTF">2019-11-21T18:15:02Z</dcterms:created>
  <dcterms:modified xsi:type="dcterms:W3CDTF">2020-03-05T15:55:48Z</dcterms:modified>
</cp:coreProperties>
</file>